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68"/>
  </p:notesMasterIdLst>
  <p:sldIdLst>
    <p:sldId id="276" r:id="rId2"/>
    <p:sldId id="279" r:id="rId3"/>
    <p:sldId id="258" r:id="rId4"/>
    <p:sldId id="334" r:id="rId5"/>
    <p:sldId id="278" r:id="rId6"/>
    <p:sldId id="384" r:id="rId7"/>
    <p:sldId id="385" r:id="rId8"/>
    <p:sldId id="281" r:id="rId9"/>
    <p:sldId id="461" r:id="rId10"/>
    <p:sldId id="338" r:id="rId11"/>
    <p:sldId id="339" r:id="rId12"/>
    <p:sldId id="38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74" r:id="rId22"/>
    <p:sldId id="456" r:id="rId23"/>
    <p:sldId id="457" r:id="rId24"/>
    <p:sldId id="472" r:id="rId25"/>
    <p:sldId id="553" r:id="rId26"/>
    <p:sldId id="554" r:id="rId27"/>
    <p:sldId id="556" r:id="rId28"/>
    <p:sldId id="557" r:id="rId29"/>
    <p:sldId id="381" r:id="rId30"/>
    <p:sldId id="484" r:id="rId31"/>
    <p:sldId id="561" r:id="rId32"/>
    <p:sldId id="562" r:id="rId33"/>
    <p:sldId id="566" r:id="rId34"/>
    <p:sldId id="567" r:id="rId35"/>
    <p:sldId id="563" r:id="rId36"/>
    <p:sldId id="564" r:id="rId37"/>
    <p:sldId id="565" r:id="rId38"/>
    <p:sldId id="568" r:id="rId39"/>
    <p:sldId id="569" r:id="rId40"/>
    <p:sldId id="573" r:id="rId41"/>
    <p:sldId id="570" r:id="rId42"/>
    <p:sldId id="571" r:id="rId43"/>
    <p:sldId id="574" r:id="rId44"/>
    <p:sldId id="575" r:id="rId45"/>
    <p:sldId id="576" r:id="rId46"/>
    <p:sldId id="577" r:id="rId47"/>
    <p:sldId id="578" r:id="rId48"/>
    <p:sldId id="580" r:id="rId49"/>
    <p:sldId id="582" r:id="rId50"/>
    <p:sldId id="579" r:id="rId51"/>
    <p:sldId id="581" r:id="rId52"/>
    <p:sldId id="583" r:id="rId53"/>
    <p:sldId id="584" r:id="rId54"/>
    <p:sldId id="585" r:id="rId55"/>
    <p:sldId id="586" r:id="rId56"/>
    <p:sldId id="587" r:id="rId57"/>
    <p:sldId id="588" r:id="rId58"/>
    <p:sldId id="589" r:id="rId59"/>
    <p:sldId id="590" r:id="rId60"/>
    <p:sldId id="591" r:id="rId61"/>
    <p:sldId id="593" r:id="rId62"/>
    <p:sldId id="592" r:id="rId63"/>
    <p:sldId id="594" r:id="rId64"/>
    <p:sldId id="595" r:id="rId65"/>
    <p:sldId id="558" r:id="rId66"/>
    <p:sldId id="559" r:id="rId6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83AE6-46FA-4A59-8FB0-9F97EB10719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7070" autoAdjust="0"/>
  </p:normalViewPr>
  <p:slideViewPr>
    <p:cSldViewPr snapToGrid="0">
      <p:cViewPr varScale="1">
        <p:scale>
          <a:sx n="72" d="100"/>
          <a:sy n="72" d="100"/>
        </p:scale>
        <p:origin x="63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51915A0-3F6B-4816-8B58-42A92554F37F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C8DE2A8-4636-4FA6-9F16-40E883D12D8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82623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7FAE7FCE-D08E-41E2-A0FA-AB542003537A}" type="slidenum">
              <a:rPr lang="en-US" altLang="en-US" smtClean="0">
                <a:latin typeface="Calibri" pitchFamily="34" charset="0"/>
              </a:rPr>
              <a:pPr/>
              <a:t>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71F0B4C-28AB-43FF-ACD7-7FCD71307F3E}" type="slidenum">
              <a:rPr lang="en-US" altLang="en-US" smtClean="0">
                <a:latin typeface="Calibri" pitchFamily="34" charset="0"/>
              </a:rPr>
              <a:pPr/>
              <a:t>20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4EBE79-910F-42F5-A06C-044C78854F21}" type="slidenum">
              <a:rPr lang="en-US" altLang="en-US" smtClean="0">
                <a:latin typeface="Calibri" pitchFamily="34" charset="0"/>
              </a:rPr>
              <a:pPr/>
              <a:t>21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4EBE79-910F-42F5-A06C-044C78854F21}" type="slidenum">
              <a:rPr lang="en-US" altLang="en-US" smtClean="0">
                <a:latin typeface="Calibri" pitchFamily="34" charset="0"/>
              </a:rPr>
              <a:pPr/>
              <a:t>27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01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0F22C-3BD5-457C-A677-BA1C650F40B2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632D7-470F-4D81-AE3E-992D5594BD2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780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DE4EE-0355-4892-983B-C119B058093B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EA3-58DE-44D5-86D5-7A2FF95880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748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55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55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73813-3757-4647-B081-C18E622C3802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D8534-4B94-4E5F-9C05-3D2AE2C663B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612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F0C51-7CD7-460E-BC94-6EEEADD25B7C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397CC-4AB2-4F3B-AC11-1792F5EFB63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8404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43D64-A398-43D4-82A5-5F474D215D8E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D9C51-3D83-42C2-A972-7D04C24919F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79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D14ED-38C0-43FD-99AC-B3BC4AC15519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CC65F-7E52-4E33-8CC2-1348AA0B7CD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628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45175-ACE3-4D87-97EC-D50E2EA67722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DB645-59B8-49BA-B11D-BA925ED53EA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39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FA5FE-1F51-4219-A058-CAE2EAAAC027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642B0-ECD8-49AE-B2A6-2333CC9569D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941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3436C-3510-4866-9DA8-90FC9FE26252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161A0-B43C-4AEF-BDC1-DA8444F3886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192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1BEBF-5F8B-4B0E-B459-82F05C1F7C17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F6C62-0919-4A40-9AF7-F6C054F0BA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740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D2D18-F686-4D16-ABD3-915C90775AD5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322DA-87C0-4FEF-B9D0-DAF02F5621F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735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B738E1-9343-49A5-B687-FE2867D3BC58}" type="datetimeFigureOut">
              <a:rPr lang="en-US"/>
              <a:pPr>
                <a:defRPr/>
              </a:pPr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6E2F4D4-2FE5-4492-B2C6-13ACAFB4C57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ChangeArrowheads="1"/>
          </p:cNvSpPr>
          <p:nvPr/>
        </p:nvSpPr>
        <p:spPr bwMode="auto">
          <a:xfrm>
            <a:off x="3048000" y="287338"/>
            <a:ext cx="60960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  <a:p>
            <a:pPr algn="ctr" eaLnBrk="1" hangingPunct="1"/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A PROJECT PRESENTATION</a:t>
            </a:r>
            <a:br>
              <a:rPr lang="en-US" alt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ON</a:t>
            </a:r>
          </a:p>
          <a:p>
            <a:pPr algn="ctr" eaLnBrk="1" hangingPunct="1"/>
            <a:r>
              <a:rPr lang="en-US" altLang="en-US" sz="2800" b="1" dirty="0" err="1">
                <a:latin typeface="Times New Roman" pitchFamily="18" charset="0"/>
                <a:cs typeface="Times New Roman" pitchFamily="18" charset="0"/>
              </a:rPr>
              <a:t>Agwis</a:t>
            </a: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 Messenger</a:t>
            </a:r>
          </a:p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</p:txBody>
      </p:sp>
      <p:sp>
        <p:nvSpPr>
          <p:cNvPr id="2051" name="Rectangle 7"/>
          <p:cNvSpPr>
            <a:spLocks noChangeArrowheads="1"/>
          </p:cNvSpPr>
          <p:nvPr/>
        </p:nvSpPr>
        <p:spPr bwMode="auto">
          <a:xfrm>
            <a:off x="1098550" y="2997200"/>
            <a:ext cx="2887663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Developed By</a:t>
            </a:r>
            <a:r>
              <a:rPr lang="en-US" altLang="en-US" sz="2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hangingPunct="1"/>
            <a:r>
              <a:rPr lang="en-US" altLang="en-US" sz="2400" dirty="0" err="1">
                <a:latin typeface="Adobe Naskh Medium"/>
                <a:cs typeface="Times New Roman" pitchFamily="18" charset="0"/>
              </a:rPr>
              <a:t>Himani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  </a:t>
            </a:r>
            <a:r>
              <a:rPr lang="en-US" altLang="en-US" sz="2400" dirty="0" err="1">
                <a:latin typeface="Adobe Naskh Medium"/>
                <a:cs typeface="Times New Roman" pitchFamily="18" charset="0"/>
              </a:rPr>
              <a:t>Prajapati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.</a:t>
            </a:r>
          </a:p>
          <a:p>
            <a:pPr algn="ctr" eaLnBrk="1" hangingPunct="1"/>
            <a:r>
              <a:rPr lang="en-US" altLang="en-US" sz="1600" dirty="0">
                <a:latin typeface="Adobe Naskh Medium"/>
                <a:cs typeface="Times New Roman" pitchFamily="18" charset="0"/>
              </a:rPr>
              <a:t>(</a:t>
            </a:r>
            <a:r>
              <a:rPr lang="en-US" altLang="en-US" dirty="0">
                <a:latin typeface="Adobe Naskh Medium"/>
                <a:cs typeface="Times New Roman" pitchFamily="18" charset="0"/>
              </a:rPr>
              <a:t>2016095900000614</a:t>
            </a:r>
            <a:r>
              <a:rPr lang="en-US" altLang="en-US" sz="1600" dirty="0">
                <a:latin typeface="Adobe Naskh Medium"/>
                <a:cs typeface="Times New Roman" pitchFamily="18" charset="0"/>
              </a:rPr>
              <a:t>)</a:t>
            </a:r>
          </a:p>
          <a:p>
            <a:pPr algn="ctr" eaLnBrk="1" hangingPunct="1"/>
            <a:r>
              <a:rPr lang="en-US" altLang="en-US" sz="2400" dirty="0" err="1">
                <a:latin typeface="Adobe Naskh Medium"/>
                <a:cs typeface="Times New Roman" pitchFamily="18" charset="0"/>
              </a:rPr>
              <a:t>Gaurang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 </a:t>
            </a:r>
            <a:r>
              <a:rPr lang="en-US" altLang="en-US" sz="2400" dirty="0" err="1">
                <a:latin typeface="Adobe Naskh Medium"/>
                <a:cs typeface="Times New Roman" pitchFamily="18" charset="0"/>
              </a:rPr>
              <a:t>Parmar</a:t>
            </a:r>
            <a:endParaRPr lang="en-US" altLang="en-US" sz="2400" dirty="0">
              <a:latin typeface="Adobe Naskh Medium"/>
              <a:cs typeface="Times New Roman" pitchFamily="18" charset="0"/>
            </a:endParaRPr>
          </a:p>
          <a:p>
            <a:pPr algn="ctr" eaLnBrk="1" hangingPunct="1"/>
            <a:r>
              <a:rPr lang="en-US" altLang="en-US" dirty="0">
                <a:latin typeface="Adobe Naskh Medium"/>
                <a:cs typeface="Times New Roman" pitchFamily="18" charset="0"/>
              </a:rPr>
              <a:t>(2016095900000684)</a:t>
            </a:r>
          </a:p>
          <a:p>
            <a:pPr algn="ctr" eaLnBrk="1" hangingPunct="1"/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2" name="Rectangle 8"/>
          <p:cNvSpPr>
            <a:spLocks noChangeArrowheads="1"/>
          </p:cNvSpPr>
          <p:nvPr/>
        </p:nvSpPr>
        <p:spPr bwMode="auto">
          <a:xfrm>
            <a:off x="8569325" y="2835275"/>
            <a:ext cx="3208338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Internal Guide</a:t>
            </a:r>
            <a:r>
              <a:rPr lang="en-US" altLang="en-US" sz="26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Dr.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Idrish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sandhi</a:t>
            </a:r>
          </a:p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External Guide</a:t>
            </a:r>
            <a:r>
              <a:rPr lang="en-US" altLang="en-US" sz="2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hangingPunct="1"/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Mr. </a:t>
            </a:r>
            <a:r>
              <a:rPr lang="en-US" altLang="en-US" sz="2400" dirty="0" err="1">
                <a:latin typeface="Times New Roman" pitchFamily="18" charset="0"/>
                <a:cs typeface="Times New Roman" pitchFamily="18" charset="0"/>
              </a:rPr>
              <a:t>Chetan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 err="1">
                <a:latin typeface="Times New Roman" pitchFamily="18" charset="0"/>
                <a:cs typeface="Times New Roman" pitchFamily="18" charset="0"/>
              </a:rPr>
              <a:t>Soni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  <a:p>
            <a:pPr eaLnBrk="1" hangingPunct="1"/>
            <a:r>
              <a:rPr lang="en-US" altLang="en-US" dirty="0">
                <a:latin typeface="Adobe Naskh Medium"/>
                <a:ea typeface="Adobe Naskh Medium"/>
                <a:cs typeface="Adobe Naskh Medium"/>
              </a:rPr>
              <a:t>  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4713" y="5408613"/>
            <a:ext cx="10425112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400" b="1" u="sng">
                <a:latin typeface="Times New Roman" pitchFamily="18" charset="0"/>
                <a:cs typeface="Times New Roman" pitchFamily="18" charset="0"/>
              </a:rPr>
              <a:t>Submitted To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Department Of Computer Application(Sankalchand Patel College Of Engineering,Visnagar)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Sankalchand Patel University,Visnagar.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67325" y="2173288"/>
            <a:ext cx="20224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spc="150" baseline="30000" dirty="0">
                <a:ln w="11430"/>
                <a:latin typeface="Times New Roman" pitchFamily="18" charset="0"/>
                <a:cs typeface="Times New Roman" pitchFamily="18" charset="0"/>
              </a:rPr>
              <a:t>Group No</a:t>
            </a:r>
            <a:r>
              <a:rPr lang="en-US" sz="3200" b="1" spc="150" baseline="30000" dirty="0">
                <a:ln w="11430"/>
                <a:latin typeface="Times New Roman" pitchFamily="18" charset="0"/>
                <a:cs typeface="Times New Roman" pitchFamily="18" charset="0"/>
              </a:rPr>
              <a:t>:01</a:t>
            </a:r>
            <a:r>
              <a:rPr lang="en-US" sz="3200" b="1" spc="150" dirty="0">
                <a:ln w="11430"/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latin typeface="+mn-lt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95413" y="2260600"/>
            <a:ext cx="2860675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spc="15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MCA  SEM 6</a:t>
            </a:r>
            <a:r>
              <a:rPr lang="en-US" sz="2600" b="1" spc="150" baseline="3000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spc="150" baseline="3000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150" baseline="3000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6" name="Picture 10" descr="https://tse3.mm.bing.net/th?id=OIP.sukjj-yLEnd8MUiUHqrcgwHaCZ&amp;pid=Api&amp;P=0&amp;w=469&amp;h=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2835275"/>
            <a:ext cx="415766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3"/>
          <p:cNvGrpSpPr>
            <a:grpSpLocks/>
          </p:cNvGrpSpPr>
          <p:nvPr/>
        </p:nvGrpSpPr>
        <p:grpSpPr bwMode="auto">
          <a:xfrm>
            <a:off x="2801938" y="1905000"/>
            <a:ext cx="7112000" cy="1336675"/>
            <a:chOff x="0" y="0"/>
            <a:chExt cx="3359" cy="1007"/>
          </a:xfrm>
        </p:grpSpPr>
        <p:sp>
          <p:nvSpPr>
            <p:cNvPr id="11300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1" name="Rectangle 5"/>
            <p:cNvSpPr>
              <a:spLocks noChangeArrowheads="1"/>
            </p:cNvSpPr>
            <p:nvPr/>
          </p:nvSpPr>
          <p:spPr bwMode="auto">
            <a:xfrm>
              <a:off x="1264" y="0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2" name="Rectangle 6"/>
            <p:cNvSpPr>
              <a:spLocks noChangeArrowheads="1"/>
            </p:cNvSpPr>
            <p:nvPr/>
          </p:nvSpPr>
          <p:spPr bwMode="auto">
            <a:xfrm>
              <a:off x="0" y="336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3" name="Rectangle 7"/>
            <p:cNvSpPr>
              <a:spLocks noChangeArrowheads="1"/>
            </p:cNvSpPr>
            <p:nvPr/>
          </p:nvSpPr>
          <p:spPr bwMode="auto">
            <a:xfrm>
              <a:off x="1264" y="336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4" name="Rectangle 8"/>
            <p:cNvSpPr>
              <a:spLocks noChangeArrowheads="1"/>
            </p:cNvSpPr>
            <p:nvPr/>
          </p:nvSpPr>
          <p:spPr bwMode="auto">
            <a:xfrm>
              <a:off x="0" y="672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5" name="Rectangle 9"/>
            <p:cNvSpPr>
              <a:spLocks noChangeArrowheads="1"/>
            </p:cNvSpPr>
            <p:nvPr/>
          </p:nvSpPr>
          <p:spPr bwMode="auto">
            <a:xfrm>
              <a:off x="1264" y="672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6" name="Line 10"/>
            <p:cNvSpPr>
              <a:spLocks noChangeShapeType="1"/>
            </p:cNvSpPr>
            <p:nvPr/>
          </p:nvSpPr>
          <p:spPr bwMode="auto">
            <a:xfrm>
              <a:off x="0" y="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7" name="Line 11"/>
            <p:cNvSpPr>
              <a:spLocks noChangeShapeType="1"/>
            </p:cNvSpPr>
            <p:nvPr/>
          </p:nvSpPr>
          <p:spPr bwMode="auto">
            <a:xfrm>
              <a:off x="1264" y="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8" name="Line 12"/>
            <p:cNvSpPr>
              <a:spLocks noChangeShapeType="1"/>
            </p:cNvSpPr>
            <p:nvPr/>
          </p:nvSpPr>
          <p:spPr bwMode="auto">
            <a:xfrm>
              <a:off x="0" y="336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9" name="Line 13"/>
            <p:cNvSpPr>
              <a:spLocks noChangeShapeType="1"/>
            </p:cNvSpPr>
            <p:nvPr/>
          </p:nvSpPr>
          <p:spPr bwMode="auto">
            <a:xfrm>
              <a:off x="1264" y="336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0" name="Line 14"/>
            <p:cNvSpPr>
              <a:spLocks noChangeShapeType="1"/>
            </p:cNvSpPr>
            <p:nvPr/>
          </p:nvSpPr>
          <p:spPr bwMode="auto">
            <a:xfrm>
              <a:off x="0" y="672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1" name="Line 15"/>
            <p:cNvSpPr>
              <a:spLocks noChangeShapeType="1"/>
            </p:cNvSpPr>
            <p:nvPr/>
          </p:nvSpPr>
          <p:spPr bwMode="auto">
            <a:xfrm>
              <a:off x="1264" y="672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2" name="Line 16"/>
            <p:cNvSpPr>
              <a:spLocks noChangeShapeType="1"/>
            </p:cNvSpPr>
            <p:nvPr/>
          </p:nvSpPr>
          <p:spPr bwMode="auto">
            <a:xfrm>
              <a:off x="0" y="1008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3" name="Line 17"/>
            <p:cNvSpPr>
              <a:spLocks noChangeShapeType="1"/>
            </p:cNvSpPr>
            <p:nvPr/>
          </p:nvSpPr>
          <p:spPr bwMode="auto">
            <a:xfrm>
              <a:off x="1264" y="1008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4" name="Line 18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5" name="Line 19"/>
            <p:cNvSpPr>
              <a:spLocks noChangeShapeType="1"/>
            </p:cNvSpPr>
            <p:nvPr/>
          </p:nvSpPr>
          <p:spPr bwMode="auto">
            <a:xfrm>
              <a:off x="0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6" name="Line 20"/>
            <p:cNvSpPr>
              <a:spLocks noChangeShapeType="1"/>
            </p:cNvSpPr>
            <p:nvPr/>
          </p:nvSpPr>
          <p:spPr bwMode="auto">
            <a:xfrm>
              <a:off x="0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7" name="Line 21"/>
            <p:cNvSpPr>
              <a:spLocks noChangeShapeType="1"/>
            </p:cNvSpPr>
            <p:nvPr/>
          </p:nvSpPr>
          <p:spPr bwMode="auto">
            <a:xfrm>
              <a:off x="1264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8" name="Line 22"/>
            <p:cNvSpPr>
              <a:spLocks noChangeShapeType="1"/>
            </p:cNvSpPr>
            <p:nvPr/>
          </p:nvSpPr>
          <p:spPr bwMode="auto">
            <a:xfrm>
              <a:off x="1264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9" name="Line 23"/>
            <p:cNvSpPr>
              <a:spLocks noChangeShapeType="1"/>
            </p:cNvSpPr>
            <p:nvPr/>
          </p:nvSpPr>
          <p:spPr bwMode="auto">
            <a:xfrm>
              <a:off x="1264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0" name="Line 24"/>
            <p:cNvSpPr>
              <a:spLocks noChangeShapeType="1"/>
            </p:cNvSpPr>
            <p:nvPr/>
          </p:nvSpPr>
          <p:spPr bwMode="auto">
            <a:xfrm>
              <a:off x="3360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1" name="Line 25"/>
            <p:cNvSpPr>
              <a:spLocks noChangeShapeType="1"/>
            </p:cNvSpPr>
            <p:nvPr/>
          </p:nvSpPr>
          <p:spPr bwMode="auto">
            <a:xfrm>
              <a:off x="3360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2" name="Line 26"/>
            <p:cNvSpPr>
              <a:spLocks noChangeShapeType="1"/>
            </p:cNvSpPr>
            <p:nvPr/>
          </p:nvSpPr>
          <p:spPr bwMode="auto">
            <a:xfrm>
              <a:off x="3360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267" name="Group 27"/>
          <p:cNvGrpSpPr>
            <a:grpSpLocks/>
          </p:cNvGrpSpPr>
          <p:nvPr/>
        </p:nvGrpSpPr>
        <p:grpSpPr bwMode="auto">
          <a:xfrm>
            <a:off x="2825750" y="3992563"/>
            <a:ext cx="7072313" cy="1255712"/>
            <a:chOff x="0" y="0"/>
            <a:chExt cx="3359" cy="810"/>
          </a:xfrm>
        </p:grpSpPr>
        <p:sp>
          <p:nvSpPr>
            <p:cNvPr id="11277" name="Rectangle 28"/>
            <p:cNvSpPr>
              <a:spLocks noChangeArrowheads="1"/>
            </p:cNvSpPr>
            <p:nvPr/>
          </p:nvSpPr>
          <p:spPr bwMode="auto">
            <a:xfrm>
              <a:off x="0" y="0"/>
              <a:ext cx="12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8" name="Rectangle 29"/>
            <p:cNvSpPr>
              <a:spLocks noChangeArrowheads="1"/>
            </p:cNvSpPr>
            <p:nvPr/>
          </p:nvSpPr>
          <p:spPr bwMode="auto">
            <a:xfrm>
              <a:off x="1264" y="0"/>
              <a:ext cx="20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9" name="Rectangle 30"/>
            <p:cNvSpPr>
              <a:spLocks noChangeArrowheads="1"/>
            </p:cNvSpPr>
            <p:nvPr/>
          </p:nvSpPr>
          <p:spPr bwMode="auto">
            <a:xfrm>
              <a:off x="0" y="270"/>
              <a:ext cx="126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0" name="Rectangle 31"/>
            <p:cNvSpPr>
              <a:spLocks noChangeArrowheads="1"/>
            </p:cNvSpPr>
            <p:nvPr/>
          </p:nvSpPr>
          <p:spPr bwMode="auto">
            <a:xfrm>
              <a:off x="1264" y="270"/>
              <a:ext cx="20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1" name="Rectangle 32"/>
            <p:cNvSpPr>
              <a:spLocks noChangeArrowheads="1"/>
            </p:cNvSpPr>
            <p:nvPr/>
          </p:nvSpPr>
          <p:spPr bwMode="auto">
            <a:xfrm>
              <a:off x="0" y="541"/>
              <a:ext cx="12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2" name="Rectangle 33"/>
            <p:cNvSpPr>
              <a:spLocks noChangeArrowheads="1"/>
            </p:cNvSpPr>
            <p:nvPr/>
          </p:nvSpPr>
          <p:spPr bwMode="auto">
            <a:xfrm>
              <a:off x="1264" y="541"/>
              <a:ext cx="20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3" name="Line 34"/>
            <p:cNvSpPr>
              <a:spLocks noChangeShapeType="1"/>
            </p:cNvSpPr>
            <p:nvPr/>
          </p:nvSpPr>
          <p:spPr bwMode="auto">
            <a:xfrm>
              <a:off x="0" y="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4" name="Line 35"/>
            <p:cNvSpPr>
              <a:spLocks noChangeShapeType="1"/>
            </p:cNvSpPr>
            <p:nvPr/>
          </p:nvSpPr>
          <p:spPr bwMode="auto">
            <a:xfrm>
              <a:off x="1264" y="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5" name="Line 36"/>
            <p:cNvSpPr>
              <a:spLocks noChangeShapeType="1"/>
            </p:cNvSpPr>
            <p:nvPr/>
          </p:nvSpPr>
          <p:spPr bwMode="auto">
            <a:xfrm>
              <a:off x="0" y="27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6" name="Line 37"/>
            <p:cNvSpPr>
              <a:spLocks noChangeShapeType="1"/>
            </p:cNvSpPr>
            <p:nvPr/>
          </p:nvSpPr>
          <p:spPr bwMode="auto">
            <a:xfrm>
              <a:off x="1264" y="27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7" name="Line 38"/>
            <p:cNvSpPr>
              <a:spLocks noChangeShapeType="1"/>
            </p:cNvSpPr>
            <p:nvPr/>
          </p:nvSpPr>
          <p:spPr bwMode="auto">
            <a:xfrm>
              <a:off x="0" y="541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8" name="Line 39"/>
            <p:cNvSpPr>
              <a:spLocks noChangeShapeType="1"/>
            </p:cNvSpPr>
            <p:nvPr/>
          </p:nvSpPr>
          <p:spPr bwMode="auto">
            <a:xfrm>
              <a:off x="1264" y="541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9" name="Line 40"/>
            <p:cNvSpPr>
              <a:spLocks noChangeShapeType="1"/>
            </p:cNvSpPr>
            <p:nvPr/>
          </p:nvSpPr>
          <p:spPr bwMode="auto">
            <a:xfrm>
              <a:off x="0" y="811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0" name="Line 41"/>
            <p:cNvSpPr>
              <a:spLocks noChangeShapeType="1"/>
            </p:cNvSpPr>
            <p:nvPr/>
          </p:nvSpPr>
          <p:spPr bwMode="auto">
            <a:xfrm>
              <a:off x="1264" y="811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1" name="Line 42"/>
            <p:cNvSpPr>
              <a:spLocks noChangeShapeType="1"/>
            </p:cNvSpPr>
            <p:nvPr/>
          </p:nvSpPr>
          <p:spPr bwMode="auto">
            <a:xfrm>
              <a:off x="0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2" name="Line 43"/>
            <p:cNvSpPr>
              <a:spLocks noChangeShapeType="1"/>
            </p:cNvSpPr>
            <p:nvPr/>
          </p:nvSpPr>
          <p:spPr bwMode="auto">
            <a:xfrm>
              <a:off x="0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3" name="Line 44"/>
            <p:cNvSpPr>
              <a:spLocks noChangeShapeType="1"/>
            </p:cNvSpPr>
            <p:nvPr/>
          </p:nvSpPr>
          <p:spPr bwMode="auto">
            <a:xfrm>
              <a:off x="0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4" name="Line 45"/>
            <p:cNvSpPr>
              <a:spLocks noChangeShapeType="1"/>
            </p:cNvSpPr>
            <p:nvPr/>
          </p:nvSpPr>
          <p:spPr bwMode="auto">
            <a:xfrm>
              <a:off x="1264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5" name="Line 46"/>
            <p:cNvSpPr>
              <a:spLocks noChangeShapeType="1"/>
            </p:cNvSpPr>
            <p:nvPr/>
          </p:nvSpPr>
          <p:spPr bwMode="auto">
            <a:xfrm>
              <a:off x="1264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6" name="Line 47"/>
            <p:cNvSpPr>
              <a:spLocks noChangeShapeType="1"/>
            </p:cNvSpPr>
            <p:nvPr/>
          </p:nvSpPr>
          <p:spPr bwMode="auto">
            <a:xfrm>
              <a:off x="1264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7" name="Line 48"/>
            <p:cNvSpPr>
              <a:spLocks noChangeShapeType="1"/>
            </p:cNvSpPr>
            <p:nvPr/>
          </p:nvSpPr>
          <p:spPr bwMode="auto">
            <a:xfrm>
              <a:off x="3360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8" name="Line 49"/>
            <p:cNvSpPr>
              <a:spLocks noChangeShapeType="1"/>
            </p:cNvSpPr>
            <p:nvPr/>
          </p:nvSpPr>
          <p:spPr bwMode="auto">
            <a:xfrm>
              <a:off x="3360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9" name="Line 50"/>
            <p:cNvSpPr>
              <a:spLocks noChangeShapeType="1"/>
            </p:cNvSpPr>
            <p:nvPr/>
          </p:nvSpPr>
          <p:spPr bwMode="auto">
            <a:xfrm>
              <a:off x="3360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268" name="Rectangle 52"/>
          <p:cNvSpPr>
            <a:spLocks noChangeArrowheads="1"/>
          </p:cNvSpPr>
          <p:nvPr/>
        </p:nvSpPr>
        <p:spPr bwMode="auto">
          <a:xfrm>
            <a:off x="938213" y="2378075"/>
            <a:ext cx="14382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1400" b="1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Side</a:t>
            </a:r>
          </a:p>
        </p:txBody>
      </p:sp>
      <p:sp>
        <p:nvSpPr>
          <p:cNvPr id="11269" name="Rectangle 53"/>
          <p:cNvSpPr>
            <a:spLocks noChangeArrowheads="1"/>
          </p:cNvSpPr>
          <p:nvPr/>
        </p:nvSpPr>
        <p:spPr bwMode="auto">
          <a:xfrm>
            <a:off x="885825" y="4476750"/>
            <a:ext cx="144303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just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 Side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06486" y="655211"/>
            <a:ext cx="984057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Hardware Specification(Recommended)</a:t>
            </a:r>
          </a:p>
        </p:txBody>
      </p:sp>
      <p:sp>
        <p:nvSpPr>
          <p:cNvPr id="11271" name="Rectangle 58"/>
          <p:cNvSpPr>
            <a:spLocks noChangeArrowheads="1"/>
          </p:cNvSpPr>
          <p:nvPr/>
        </p:nvSpPr>
        <p:spPr bwMode="auto">
          <a:xfrm>
            <a:off x="3059113" y="1981200"/>
            <a:ext cx="41325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Processer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i3 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core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2" name="Rectangle 59"/>
          <p:cNvSpPr>
            <a:spLocks noChangeArrowheads="1"/>
          </p:cNvSpPr>
          <p:nvPr/>
        </p:nvSpPr>
        <p:spPr bwMode="auto">
          <a:xfrm>
            <a:off x="3094038" y="2432050"/>
            <a:ext cx="3500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RAM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      4 GB </a:t>
            </a:r>
          </a:p>
        </p:txBody>
      </p:sp>
      <p:sp>
        <p:nvSpPr>
          <p:cNvPr id="11273" name="Rectangle 60"/>
          <p:cNvSpPr>
            <a:spLocks noChangeArrowheads="1"/>
          </p:cNvSpPr>
          <p:nvPr/>
        </p:nvSpPr>
        <p:spPr bwMode="auto">
          <a:xfrm>
            <a:off x="3065463" y="2884488"/>
            <a:ext cx="5183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Hard disk                      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1TB  </a:t>
            </a:r>
          </a:p>
        </p:txBody>
      </p:sp>
      <p:sp>
        <p:nvSpPr>
          <p:cNvPr id="11274" name="Rectangle 61"/>
          <p:cNvSpPr>
            <a:spLocks noChangeArrowheads="1"/>
          </p:cNvSpPr>
          <p:nvPr/>
        </p:nvSpPr>
        <p:spPr bwMode="auto">
          <a:xfrm>
            <a:off x="3068638" y="4035425"/>
            <a:ext cx="4893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Processer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i3 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core or below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5" name="Rectangle 62"/>
          <p:cNvSpPr>
            <a:spLocks noChangeArrowheads="1"/>
          </p:cNvSpPr>
          <p:nvPr/>
        </p:nvSpPr>
        <p:spPr bwMode="auto">
          <a:xfrm>
            <a:off x="3062288" y="4484688"/>
            <a:ext cx="44486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RAM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        4MB or below 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6" name="Rectangle 63"/>
          <p:cNvSpPr>
            <a:spLocks noChangeArrowheads="1"/>
          </p:cNvSpPr>
          <p:nvPr/>
        </p:nvSpPr>
        <p:spPr bwMode="auto">
          <a:xfrm>
            <a:off x="3024188" y="4876800"/>
            <a:ext cx="35509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Hard disk                       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1TB 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2"/>
          <p:cNvSpPr>
            <a:spLocks noChangeArrowheads="1"/>
          </p:cNvSpPr>
          <p:nvPr/>
        </p:nvSpPr>
        <p:spPr bwMode="auto">
          <a:xfrm>
            <a:off x="1104900" y="2365375"/>
            <a:ext cx="14366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1400" b="1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Side</a:t>
            </a:r>
          </a:p>
        </p:txBody>
      </p:sp>
      <p:sp>
        <p:nvSpPr>
          <p:cNvPr id="12291" name="Rectangle 53"/>
          <p:cNvSpPr>
            <a:spLocks noChangeArrowheads="1"/>
          </p:cNvSpPr>
          <p:nvPr/>
        </p:nvSpPr>
        <p:spPr bwMode="auto">
          <a:xfrm>
            <a:off x="1076325" y="4951413"/>
            <a:ext cx="14478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just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Client Side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850548" y="747213"/>
            <a:ext cx="95263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Specification(Recommended)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2779713" y="4721225"/>
          <a:ext cx="8145462" cy="904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9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6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1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64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04" name="Rectangle 71"/>
          <p:cNvSpPr>
            <a:spLocks noChangeArrowheads="1"/>
          </p:cNvSpPr>
          <p:nvPr/>
        </p:nvSpPr>
        <p:spPr bwMode="auto">
          <a:xfrm>
            <a:off x="2760663" y="4805363"/>
            <a:ext cx="49466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Operating System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Window 10    or below                                                             </a:t>
            </a:r>
          </a:p>
        </p:txBody>
      </p:sp>
      <p:sp>
        <p:nvSpPr>
          <p:cNvPr id="12305" name="Rectangle 72"/>
          <p:cNvSpPr>
            <a:spLocks noChangeArrowheads="1"/>
          </p:cNvSpPr>
          <p:nvPr/>
        </p:nvSpPr>
        <p:spPr bwMode="auto">
          <a:xfrm>
            <a:off x="2825750" y="5205413"/>
            <a:ext cx="7278688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Browser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Mozilla Firefox,  Google Chrome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936696"/>
              </p:ext>
            </p:extLst>
          </p:nvPr>
        </p:nvGraphicFramePr>
        <p:xfrm>
          <a:off x="2762250" y="2052638"/>
          <a:ext cx="813435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6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End 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PHP(5.6.20)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End</a:t>
                      </a:r>
                      <a:endParaRPr lang="en-US" b="1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MySQL(5.6.17)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 Server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Apache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Editor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Adobe Dreamweaver (21.0)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System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8501" y="-14546"/>
            <a:ext cx="7873339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DATA  DICTIONARY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50965"/>
              </p:ext>
            </p:extLst>
          </p:nvPr>
        </p:nvGraphicFramePr>
        <p:xfrm>
          <a:off x="3843130" y="639774"/>
          <a:ext cx="5605669" cy="621822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05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List Of Tables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users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contacts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chats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groups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  </a:t>
                      </a:r>
                      <a:r>
                        <a:rPr lang="en-IN" sz="1800" dirty="0" err="1"/>
                        <a:t>group_memebers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statuses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admin      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calls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pages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businesses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3729097198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Product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2973693837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feedback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57428999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page_posts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page_followers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page_likes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Page_comments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368300" y="682625"/>
            <a:ext cx="7769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No:-1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users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Description:Using</a:t>
            </a:r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 this table user can register to the system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973764"/>
              </p:ext>
            </p:extLst>
          </p:nvPr>
        </p:nvGraphicFramePr>
        <p:xfrm>
          <a:off x="1524000" y="1992313"/>
          <a:ext cx="10363201" cy="42001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4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4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2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user_name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username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mobileno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varchar(10)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Mobile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number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Email_id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email_id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user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birth_date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Birth date.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Profile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IN" sz="1800" baseline="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                     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profile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image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status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bit(1)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status.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password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varchar(10)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Password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 contains created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date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Updated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City.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304799" y="52388"/>
            <a:ext cx="71024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No:- 2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admin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aid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 admin can login to the system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975237"/>
              </p:ext>
            </p:extLst>
          </p:nvPr>
        </p:nvGraphicFramePr>
        <p:xfrm>
          <a:off x="304800" y="1752600"/>
          <a:ext cx="11582400" cy="50292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9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02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7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Aid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Primary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key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id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admin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Admin_name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name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admin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image of admin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email_id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Email id.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password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(10)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Password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/>
          </p:cNvSpPr>
          <p:nvPr/>
        </p:nvSpPr>
        <p:spPr bwMode="auto">
          <a:xfrm>
            <a:off x="411163" y="264257"/>
            <a:ext cx="75660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No:- 3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contacts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save customer contact.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43498"/>
              </p:ext>
            </p:extLst>
          </p:nvPr>
        </p:nvGraphicFramePr>
        <p:xfrm>
          <a:off x="914400" y="1981200"/>
          <a:ext cx="9102725" cy="2283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8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contact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0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1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contactNo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(10)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not null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 contact 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ChangeArrowheads="1"/>
          </p:cNvSpPr>
          <p:nvPr/>
        </p:nvSpPr>
        <p:spPr bwMode="auto">
          <a:xfrm>
            <a:off x="465138" y="-33339"/>
            <a:ext cx="7097712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Table No:- 4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Table Name:- group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sz="1600" b="1" dirty="0" err="1">
                <a:latin typeface="Times New Roman" pitchFamily="18" charset="0"/>
                <a:cs typeface="Times New Roman" pitchFamily="18" charset="0"/>
              </a:rPr>
              <a:t>gid</a:t>
            </a:r>
            <a:endParaRPr lang="en-IN" altLang="en-US" sz="16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sz="1600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sz="16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Description: Using this table user can group chat .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92610"/>
              </p:ext>
            </p:extLst>
          </p:nvPr>
        </p:nvGraphicFramePr>
        <p:xfrm>
          <a:off x="465138" y="1401763"/>
          <a:ext cx="11480801" cy="3099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4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5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gid</a:t>
                      </a:r>
                      <a:endParaRPr lang="en-IN" sz="18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group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key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4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store group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5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image.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4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96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show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group updated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/>
        </p:nvSpPr>
        <p:spPr bwMode="auto">
          <a:xfrm>
            <a:off x="327025" y="379413"/>
            <a:ext cx="87122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No:- 5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group_memeber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groupmid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store group member info</a:t>
            </a:r>
            <a:r>
              <a:rPr lang="en-US" b="1" dirty="0"/>
              <a:t>.</a:t>
            </a:r>
          </a:p>
          <a:p>
            <a:r>
              <a:rPr lang="en-US" dirty="0"/>
              <a:t> </a:t>
            </a: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902477"/>
              </p:ext>
            </p:extLst>
          </p:nvPr>
        </p:nvGraphicFramePr>
        <p:xfrm>
          <a:off x="327025" y="2490665"/>
          <a:ext cx="9917113" cy="2482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0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9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8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groupmid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group_member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ChangeArrowheads="1"/>
          </p:cNvSpPr>
          <p:nvPr/>
        </p:nvSpPr>
        <p:spPr bwMode="auto">
          <a:xfrm>
            <a:off x="312738" y="379413"/>
            <a:ext cx="73152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No:- 6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chat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chatid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contact details</a:t>
            </a:r>
            <a:r>
              <a:rPr lang="en-US" b="1" dirty="0"/>
              <a:t>.</a:t>
            </a: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38875"/>
              </p:ext>
            </p:extLst>
          </p:nvPr>
        </p:nvGraphicFramePr>
        <p:xfrm>
          <a:off x="312738" y="1889369"/>
          <a:ext cx="11582401" cy="473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8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8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7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9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chatid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gid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group table.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Bit(1)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view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of chat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date.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msg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message.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58855092"/>
                  </a:ext>
                </a:extLst>
              </a:tr>
              <a:tr h="632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field contains reference key of users table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(sender)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2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field contains reference key of users table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(receiver)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ChangeArrowheads="1"/>
          </p:cNvSpPr>
          <p:nvPr/>
        </p:nvSpPr>
        <p:spPr bwMode="auto">
          <a:xfrm>
            <a:off x="234950" y="163513"/>
            <a:ext cx="69786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No:- 7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status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sid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status detail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252292"/>
              </p:ext>
            </p:extLst>
          </p:nvPr>
        </p:nvGraphicFramePr>
        <p:xfrm>
          <a:off x="516304" y="1766033"/>
          <a:ext cx="9550399" cy="4734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8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4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59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text.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0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view count of status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filed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key of users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91419" y="-175846"/>
            <a:ext cx="5009261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Profile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691084"/>
              </p:ext>
            </p:extLst>
          </p:nvPr>
        </p:nvGraphicFramePr>
        <p:xfrm>
          <a:off x="468313" y="601663"/>
          <a:ext cx="11255375" cy="615231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8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6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942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Project Title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Times New Roman" pitchFamily="18" charset="0"/>
                          <a:cs typeface="Times New Roman" pitchFamily="18" charset="0"/>
                        </a:rPr>
                        <a:t>Agwis</a:t>
                      </a:r>
                      <a:r>
                        <a:rPr lang="en-US" sz="2000" b="0" baseline="0" dirty="0">
                          <a:latin typeface="Times New Roman" pitchFamily="18" charset="0"/>
                          <a:cs typeface="Times New Roman" pitchFamily="18" charset="0"/>
                        </a:rPr>
                        <a:t> messenger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893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Project Definition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 make a website which use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multi purpose social media.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576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Objective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main objective of this site is to provide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 platform through which people of different interest can communicate with each other and also can create </a:t>
                      </a:r>
                      <a:r>
                        <a:rPr lang="en-US" sz="2000" baseline="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page,Business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profile and can add their product online.</a:t>
                      </a:r>
                      <a:endParaRPr lang="en-IN" sz="1600" dirty="0"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825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External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Project Guide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Mr. </a:t>
                      </a:r>
                      <a:r>
                        <a:rPr lang="en-US" sz="2000" dirty="0" err="1">
                          <a:latin typeface="Times New Roman" pitchFamily="18" charset="0"/>
                          <a:cs typeface="Times New Roman" pitchFamily="18" charset="0"/>
                        </a:rPr>
                        <a:t>Chetan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Soni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882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Internal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Project Guide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</a:t>
                      </a:r>
                      <a:r>
                        <a:rPr lang="en-US" alt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Idrish</a:t>
                      </a: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sandhi</a:t>
                      </a:r>
                      <a:endParaRPr lang="en-US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Team Size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TWO MEMBER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576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Team Member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1)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Himani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prajapati</a:t>
                      </a:r>
                      <a:endParaRPr lang="en-US" sz="2000" baseline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2)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Gaurang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parmar</a:t>
                      </a:r>
                      <a:b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lang="en-US" sz="2000" baseline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7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Front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End Tool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PHP (5.6.15)</a:t>
                      </a:r>
                    </a:p>
                  </a:txBody>
                  <a:tcPr marL="91446" marR="91446" marT="45713" marB="4571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7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Back End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Tool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Times New Roman" pitchFamily="18" charset="0"/>
                          <a:cs typeface="Times New Roman" pitchFamily="18" charset="0"/>
                        </a:rPr>
                        <a:t>My SQL (5.6.17)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713" marB="4571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Report Generation Tools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MS Office 2019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Operating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System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Window 10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115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Project Duration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4 Months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ChangeArrowheads="1"/>
          </p:cNvSpPr>
          <p:nvPr/>
        </p:nvSpPr>
        <p:spPr bwMode="auto">
          <a:xfrm>
            <a:off x="339725" y="43180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- 8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call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callid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call detail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047854"/>
              </p:ext>
            </p:extLst>
          </p:nvPr>
        </p:nvGraphicFramePr>
        <p:xfrm>
          <a:off x="339725" y="1957753"/>
          <a:ext cx="11480799" cy="4191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5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5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callid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call</a:t>
                      </a:r>
                      <a:r>
                        <a:rPr lang="en-IN" sz="1800" baseline="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type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 b="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 b="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4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duration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duration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187325" y="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- 9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page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page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04670"/>
              </p:ext>
            </p:extLst>
          </p:nvPr>
        </p:nvGraphicFramePr>
        <p:xfrm>
          <a:off x="187323" y="1514599"/>
          <a:ext cx="11488862" cy="5176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3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7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profileimg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profile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3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bannerimg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banner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varcahr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page description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pageusername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page username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ChangeArrowheads="1"/>
          </p:cNvSpPr>
          <p:nvPr/>
        </p:nvSpPr>
        <p:spPr bwMode="auto">
          <a:xfrm>
            <a:off x="147883" y="0"/>
            <a:ext cx="794226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- 10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post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user page post  details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43432"/>
              </p:ext>
            </p:extLst>
          </p:nvPr>
        </p:nvGraphicFramePr>
        <p:xfrm>
          <a:off x="147883" y="1477962"/>
          <a:ext cx="10474325" cy="4500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2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 of user.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3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text.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view count of status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4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0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ChangeArrowheads="1"/>
          </p:cNvSpPr>
          <p:nvPr/>
        </p:nvSpPr>
        <p:spPr bwMode="auto">
          <a:xfrm>
            <a:off x="262427" y="0"/>
            <a:ext cx="75374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- 11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follow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fid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pageid,uid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follower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15151"/>
              </p:ext>
            </p:extLst>
          </p:nvPr>
        </p:nvGraphicFramePr>
        <p:xfrm>
          <a:off x="496888" y="1824038"/>
          <a:ext cx="11176001" cy="2147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follow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page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ChangeArrowheads="1"/>
          </p:cNvSpPr>
          <p:nvPr/>
        </p:nvSpPr>
        <p:spPr bwMode="auto">
          <a:xfrm>
            <a:off x="192088" y="39200"/>
            <a:ext cx="73406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- 12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like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Key:-lid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uid,postid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like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726582"/>
              </p:ext>
            </p:extLst>
          </p:nvPr>
        </p:nvGraphicFramePr>
        <p:xfrm>
          <a:off x="508000" y="2286000"/>
          <a:ext cx="11176001" cy="4403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1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1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like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post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like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bit(1)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like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134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- 13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comment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commentid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postid,uid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comment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45928"/>
              </p:ext>
            </p:extLst>
          </p:nvPr>
        </p:nvGraphicFramePr>
        <p:xfrm>
          <a:off x="332765" y="2199176"/>
          <a:ext cx="11176001" cy="27005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9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commentid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comment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postid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post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comment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commenet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891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20663" y="696057"/>
            <a:ext cx="75660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No:- 14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feedback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feedbackid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save feedback.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350345"/>
              </p:ext>
            </p:extLst>
          </p:nvPr>
        </p:nvGraphicFramePr>
        <p:xfrm>
          <a:off x="723900" y="2413000"/>
          <a:ext cx="10160000" cy="1985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1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7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feedbackid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feedback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message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not null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message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168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187325" y="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-15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business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bid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business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11169"/>
              </p:ext>
            </p:extLst>
          </p:nvPr>
        </p:nvGraphicFramePr>
        <p:xfrm>
          <a:off x="172278" y="1514599"/>
          <a:ext cx="11503906" cy="55657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81987794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address.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94666898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varcahr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business description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business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business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3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4FCBDA6-94F1-49ED-9718-747B55EE1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77" y="384313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-16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product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proid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bid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product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7B096-E567-4E02-BBD6-BA7E38A91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089863"/>
              </p:ext>
            </p:extLst>
          </p:nvPr>
        </p:nvGraphicFramePr>
        <p:xfrm>
          <a:off x="185530" y="1872408"/>
          <a:ext cx="11503906" cy="5446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4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Float()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price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Float()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product price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discount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product discount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43983423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product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product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41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814D9C-8E8C-473A-98F5-8B2AE035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470" y="3220277"/>
            <a:ext cx="10243930" cy="2968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</a:t>
            </a:r>
            <a:r>
              <a:rPr lang="en-US" sz="7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ER- Diagram</a:t>
            </a:r>
            <a:endParaRPr lang="en-GB" sz="7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3"/>
          <p:cNvSpPr>
            <a:spLocks noGrp="1"/>
          </p:cNvSpPr>
          <p:nvPr>
            <p:ph sz="half" idx="1"/>
          </p:nvPr>
        </p:nvSpPr>
        <p:spPr>
          <a:xfrm>
            <a:off x="1200150" y="1749425"/>
            <a:ext cx="7623175" cy="447675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Name:-    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NIVAAN INFOTECH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Address:-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F-33, Tirupati Metro Mall, Near Shahibaug 		                                                        	         Society, Visnagar-384315.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Website:-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www.nivaaninfotech.com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E-Mail:-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    nivaaninfotech@nivaaninfotech.com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Owner:- 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Mr. Chetan Soni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About Company:-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 Nivaan Infotech Presently Based At Visnagar In North 			     Gujarat Is Dedicated To Provide Quality  Based.Satisfactory                   		     &amp; Cost Effictive Services.We Believe In Implementing 			     Innovation Ideas &amp; Maintaining Quality Standards.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91575" y="1470025"/>
            <a:ext cx="2603500" cy="2693988"/>
          </a:xfrm>
          <a:ln w="38100" cap="sq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939262" y="561707"/>
            <a:ext cx="751114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Organization Profile</a:t>
            </a:r>
            <a:endParaRPr lang="en-US" sz="4400" b="1" u="sng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D4B3B1-7EC8-49A3-983F-AA2A3B3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0973"/>
            <a:ext cx="10010775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3533-D63E-4EE3-B9FF-A21F32DD1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910966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DC58A-9561-4B35-B4B6-1C909D33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6522" y="552450"/>
            <a:ext cx="9409043" cy="60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39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C3F245A-73A3-4108-835A-75062DBCD156}"/>
              </a:ext>
            </a:extLst>
          </p:cNvPr>
          <p:cNvSpPr/>
          <p:nvPr/>
        </p:nvSpPr>
        <p:spPr>
          <a:xfrm>
            <a:off x="4238159" y="2085141"/>
            <a:ext cx="442760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8F221-BFFC-4B70-A232-14522AB3C829}"/>
              </a:ext>
            </a:extLst>
          </p:cNvPr>
          <p:cNvCxnSpPr>
            <a:cxnSpLocks/>
          </p:cNvCxnSpPr>
          <p:nvPr/>
        </p:nvCxnSpPr>
        <p:spPr>
          <a:xfrm>
            <a:off x="4171581" y="2709584"/>
            <a:ext cx="4796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95152B-9F3E-49F0-AF28-1F100C8230EB}"/>
              </a:ext>
            </a:extLst>
          </p:cNvPr>
          <p:cNvCxnSpPr>
            <a:cxnSpLocks/>
          </p:cNvCxnSpPr>
          <p:nvPr/>
        </p:nvCxnSpPr>
        <p:spPr>
          <a:xfrm flipH="1">
            <a:off x="4248871" y="3093253"/>
            <a:ext cx="216024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6D1102-53B8-4E8B-B240-1F9179CD3EDF}"/>
              </a:ext>
            </a:extLst>
          </p:cNvPr>
          <p:cNvCxnSpPr>
            <a:stCxn id="4" idx="4"/>
          </p:cNvCxnSpPr>
          <p:nvPr/>
        </p:nvCxnSpPr>
        <p:spPr>
          <a:xfrm>
            <a:off x="4459539" y="2517189"/>
            <a:ext cx="5356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6C5CBD-04FB-4D03-8421-FC04D14D1D24}"/>
              </a:ext>
            </a:extLst>
          </p:cNvPr>
          <p:cNvCxnSpPr/>
          <p:nvPr/>
        </p:nvCxnSpPr>
        <p:spPr>
          <a:xfrm>
            <a:off x="4464895" y="3093253"/>
            <a:ext cx="216024" cy="174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47B679-E192-4EC6-9D83-3F1B113D6C7A}"/>
              </a:ext>
            </a:extLst>
          </p:cNvPr>
          <p:cNvSpPr txBox="1"/>
          <p:nvPr/>
        </p:nvSpPr>
        <p:spPr>
          <a:xfrm>
            <a:off x="3515662" y="3552092"/>
            <a:ext cx="10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E86F5-B25D-4749-82E2-DC08E9A1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505" y="359633"/>
            <a:ext cx="438184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0CE63-6E08-48E6-8B6A-DE7D1297AE80}"/>
              </a:ext>
            </a:extLst>
          </p:cNvPr>
          <p:cNvSpPr txBox="1"/>
          <p:nvPr/>
        </p:nvSpPr>
        <p:spPr>
          <a:xfrm>
            <a:off x="3633906" y="3252734"/>
            <a:ext cx="87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00C839-675F-4BA2-933E-0A625C08B3E4}"/>
              </a:ext>
            </a:extLst>
          </p:cNvPr>
          <p:cNvSpPr/>
          <p:nvPr/>
        </p:nvSpPr>
        <p:spPr>
          <a:xfrm>
            <a:off x="3747654" y="2051556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E12D1B-44D2-48B2-B376-963A5E380A69}"/>
              </a:ext>
            </a:extLst>
          </p:cNvPr>
          <p:cNvCxnSpPr>
            <a:cxnSpLocks/>
          </p:cNvCxnSpPr>
          <p:nvPr/>
        </p:nvCxnSpPr>
        <p:spPr>
          <a:xfrm>
            <a:off x="3681969" y="2675999"/>
            <a:ext cx="4680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EC8C1-066F-4DC9-A25E-63073DA4F212}"/>
              </a:ext>
            </a:extLst>
          </p:cNvPr>
          <p:cNvCxnSpPr/>
          <p:nvPr/>
        </p:nvCxnSpPr>
        <p:spPr>
          <a:xfrm flipH="1">
            <a:off x="3747654" y="3059668"/>
            <a:ext cx="216024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3B01C4-41DD-4418-84CD-A5EEA31FC8DE}"/>
              </a:ext>
            </a:extLst>
          </p:cNvPr>
          <p:cNvCxnSpPr>
            <a:stCxn id="9" idx="4"/>
          </p:cNvCxnSpPr>
          <p:nvPr/>
        </p:nvCxnSpPr>
        <p:spPr>
          <a:xfrm>
            <a:off x="3963678" y="2483604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B85DB8-793B-4215-815C-B59FB276AEDC}"/>
              </a:ext>
            </a:extLst>
          </p:cNvPr>
          <p:cNvCxnSpPr/>
          <p:nvPr/>
        </p:nvCxnSpPr>
        <p:spPr>
          <a:xfrm>
            <a:off x="3963678" y="3059668"/>
            <a:ext cx="216024" cy="174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44504AB-468A-40C6-871C-10BF6B72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702" y="440462"/>
            <a:ext cx="6248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36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2CF37-A272-43AE-8EF6-66434E2080CD}"/>
              </a:ext>
            </a:extLst>
          </p:cNvPr>
          <p:cNvSpPr txBox="1"/>
          <p:nvPr/>
        </p:nvSpPr>
        <p:spPr>
          <a:xfrm>
            <a:off x="515814" y="890954"/>
            <a:ext cx="36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diagram of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3B9BD-EEDD-4569-9DFD-F09F0CAD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35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5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E2F268-B8DA-4C11-822F-6D42F1BFB7FF}"/>
              </a:ext>
            </a:extLst>
          </p:cNvPr>
          <p:cNvSpPr txBox="1"/>
          <p:nvPr/>
        </p:nvSpPr>
        <p:spPr>
          <a:xfrm>
            <a:off x="515814" y="890954"/>
            <a:ext cx="36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diagram of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D8536-54B3-4229-B7E4-3809B4D6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87" y="0"/>
            <a:ext cx="645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05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C99C400-4F7B-475F-A94B-F36031127953}"/>
              </a:ext>
            </a:extLst>
          </p:cNvPr>
          <p:cNvSpPr txBox="1"/>
          <p:nvPr/>
        </p:nvSpPr>
        <p:spPr>
          <a:xfrm>
            <a:off x="609600" y="72683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diagram of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359B5-89AB-4DEF-8EAB-2F562600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2" y="13252"/>
            <a:ext cx="6389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62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6C0B7-F9C3-47C2-BBD4-EEEC0F339FD7}"/>
              </a:ext>
            </a:extLst>
          </p:cNvPr>
          <p:cNvSpPr txBox="1"/>
          <p:nvPr/>
        </p:nvSpPr>
        <p:spPr>
          <a:xfrm>
            <a:off x="609600" y="72683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diagram of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F3BBF-E3B4-4C0A-8B3A-0AE9FF11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66" y="0"/>
            <a:ext cx="6429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48CC8-9E21-4827-AF27-D578A8A75DFA}"/>
              </a:ext>
            </a:extLst>
          </p:cNvPr>
          <p:cNvSpPr txBox="1"/>
          <p:nvPr/>
        </p:nvSpPr>
        <p:spPr>
          <a:xfrm>
            <a:off x="1868557" y="3127513"/>
            <a:ext cx="8680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u="sng" dirty="0">
                <a:solidFill>
                  <a:srgbClr val="7030A0"/>
                </a:solidFill>
              </a:rPr>
              <a:t>Webform Design</a:t>
            </a:r>
          </a:p>
        </p:txBody>
      </p:sp>
    </p:spTree>
    <p:extLst>
      <p:ext uri="{BB962C8B-B14F-4D97-AF65-F5344CB8AC3E}">
        <p14:creationId xmlns:p14="http://schemas.microsoft.com/office/powerpoint/2010/main" val="29203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963" y="1825625"/>
            <a:ext cx="9709150" cy="3816350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Existing system is time wasting.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User can not create his/her online business profile in single  messenger app.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User can not get the notification online.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Admin can not verified the user.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64179" y="835385"/>
            <a:ext cx="7055556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Problem Of Existing System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D08D3-F75D-4065-97A5-F027720E89B7}"/>
              </a:ext>
            </a:extLst>
          </p:cNvPr>
          <p:cNvSpPr txBox="1"/>
          <p:nvPr/>
        </p:nvSpPr>
        <p:spPr>
          <a:xfrm>
            <a:off x="689113" y="172278"/>
            <a:ext cx="421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2.User registration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5C810-E36D-42C2-99CC-46E756AA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887897"/>
            <a:ext cx="9727095" cy="55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41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7D4C07-1904-4C00-A1A4-8D8EF48DB401}"/>
              </a:ext>
            </a:extLst>
          </p:cNvPr>
          <p:cNvSpPr txBox="1"/>
          <p:nvPr/>
        </p:nvSpPr>
        <p:spPr>
          <a:xfrm>
            <a:off x="384313" y="238539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1.UserLogin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506D2-36AD-4242-9822-28F004C5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795129"/>
            <a:ext cx="8931965" cy="5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1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37982-DD2D-4C3A-AE2C-2DDBC5124315}"/>
              </a:ext>
            </a:extLst>
          </p:cNvPr>
          <p:cNvSpPr txBox="1"/>
          <p:nvPr/>
        </p:nvSpPr>
        <p:spPr>
          <a:xfrm>
            <a:off x="742122" y="212035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1.1UserLogin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7142-FB8E-4FD1-98D6-F8AF1D14D66D}"/>
              </a:ext>
            </a:extLst>
          </p:cNvPr>
          <p:cNvSpPr txBox="1"/>
          <p:nvPr/>
        </p:nvSpPr>
        <p:spPr>
          <a:xfrm>
            <a:off x="636104" y="5711687"/>
            <a:ext cx="95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Description: this page show  error in </a:t>
            </a:r>
            <a:r>
              <a:rPr lang="en-GB" dirty="0" err="1"/>
              <a:t>userlogin</a:t>
            </a:r>
            <a:r>
              <a:rPr lang="en-GB" dirty="0"/>
              <a:t>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CF687-5F3F-4D65-B0A6-81340B3A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874643"/>
            <a:ext cx="9568070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95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B9AB4-BB2F-4DB1-BCB7-6D41B811CC34}"/>
              </a:ext>
            </a:extLst>
          </p:cNvPr>
          <p:cNvSpPr txBox="1"/>
          <p:nvPr/>
        </p:nvSpPr>
        <p:spPr>
          <a:xfrm flipH="1">
            <a:off x="695076" y="318052"/>
            <a:ext cx="247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3.Chat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6B505-C2CF-46FE-9B44-7264ABB0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1" y="874643"/>
            <a:ext cx="10548729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94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4CC45-E3E7-4AB3-B552-DCBCC2FEB5DB}"/>
              </a:ext>
            </a:extLst>
          </p:cNvPr>
          <p:cNvSpPr txBox="1"/>
          <p:nvPr/>
        </p:nvSpPr>
        <p:spPr>
          <a:xfrm>
            <a:off x="622852" y="437322"/>
            <a:ext cx="29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4.Userprofile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22CC4-5605-4052-8CFE-25E45427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5" y="1391478"/>
            <a:ext cx="9236764" cy="51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85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B2C40-053E-4769-BB2C-BE36F1E0B6AF}"/>
              </a:ext>
            </a:extLst>
          </p:cNvPr>
          <p:cNvSpPr txBox="1"/>
          <p:nvPr/>
        </p:nvSpPr>
        <p:spPr>
          <a:xfrm>
            <a:off x="291548" y="225287"/>
            <a:ext cx="437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5.Editprofile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236A-550F-41A1-9A43-567C21FE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0" y="980661"/>
            <a:ext cx="9250017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6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453E4-0297-442C-9DB0-87566F8F6AD4}"/>
              </a:ext>
            </a:extLst>
          </p:cNvPr>
          <p:cNvSpPr txBox="1"/>
          <p:nvPr/>
        </p:nvSpPr>
        <p:spPr>
          <a:xfrm>
            <a:off x="874643" y="410817"/>
            <a:ext cx="522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6.Create group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11CA1-FF67-45D8-BE4C-EC0A9640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95" y="780149"/>
            <a:ext cx="9276521" cy="326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5D99E-5F3A-4454-BFA5-2263D0BA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94" y="4200940"/>
            <a:ext cx="9276521" cy="247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7136E-CD1C-4A9E-85BC-6D0D06B42025}"/>
              </a:ext>
            </a:extLst>
          </p:cNvPr>
          <p:cNvSpPr txBox="1"/>
          <p:nvPr/>
        </p:nvSpPr>
        <p:spPr>
          <a:xfrm>
            <a:off x="238539" y="424070"/>
            <a:ext cx="626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6.1 Create group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BDFA1-0A93-44E3-9959-CF193E25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1431235"/>
            <a:ext cx="8269355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0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B6E9B-288D-484E-A95E-77A7A0DEBD8C}"/>
              </a:ext>
            </a:extLst>
          </p:cNvPr>
          <p:cNvSpPr txBox="1"/>
          <p:nvPr/>
        </p:nvSpPr>
        <p:spPr>
          <a:xfrm>
            <a:off x="318052" y="371061"/>
            <a:ext cx="31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6.2 show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F8281-3617-4263-B749-1340608E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7" y="901149"/>
            <a:ext cx="9395791" cy="53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3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8586E3-2F76-49A6-BB6D-53E5F45FE737}"/>
              </a:ext>
            </a:extLst>
          </p:cNvPr>
          <p:cNvSpPr txBox="1"/>
          <p:nvPr/>
        </p:nvSpPr>
        <p:spPr>
          <a:xfrm>
            <a:off x="410817" y="238539"/>
            <a:ext cx="34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6.2.1 add user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974FF-AD17-433F-9386-C7D05546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940904"/>
            <a:ext cx="9064487" cy="412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888D0-A454-42DC-9A19-4DDD65376328}"/>
              </a:ext>
            </a:extLst>
          </p:cNvPr>
          <p:cNvSpPr txBox="1"/>
          <p:nvPr/>
        </p:nvSpPr>
        <p:spPr>
          <a:xfrm>
            <a:off x="410816" y="5639665"/>
            <a:ext cx="845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page shows add group member after creation of group</a:t>
            </a:r>
          </a:p>
        </p:txBody>
      </p:sp>
    </p:spTree>
    <p:extLst>
      <p:ext uri="{BB962C8B-B14F-4D97-AF65-F5344CB8AC3E}">
        <p14:creationId xmlns:p14="http://schemas.microsoft.com/office/powerpoint/2010/main" val="381264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250" y="2133600"/>
            <a:ext cx="9631363" cy="3778250"/>
          </a:xfrm>
        </p:spPr>
        <p:txBody>
          <a:bodyPr rtlCol="0">
            <a:normAutofit/>
          </a:bodyPr>
          <a:lstStyle/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For the better searching  facility as per user convenient.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include OTP facility in the system.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Create page and blog online business  in single messenger app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include the feedback and ratting.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Secure and perfect output.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20499" y="714922"/>
            <a:ext cx="777970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Need For New System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9C0DB-022E-4FF2-8F27-0B3F06862FCF}"/>
              </a:ext>
            </a:extLst>
          </p:cNvPr>
          <p:cNvSpPr txBox="1"/>
          <p:nvPr/>
        </p:nvSpPr>
        <p:spPr>
          <a:xfrm>
            <a:off x="834887" y="715617"/>
            <a:ext cx="27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7.Friend form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F2B32-5BCA-4038-A109-10CCDECC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97496"/>
            <a:ext cx="9024730" cy="49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71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346133-6BE6-45D8-887C-3DA50CA5AF75}"/>
              </a:ext>
            </a:extLst>
          </p:cNvPr>
          <p:cNvSpPr txBox="1"/>
          <p:nvPr/>
        </p:nvSpPr>
        <p:spPr>
          <a:xfrm>
            <a:off x="583096" y="357809"/>
            <a:ext cx="21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 Create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C3EBE-4696-4328-99E8-6C1D0ABE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9" y="1007166"/>
            <a:ext cx="9647582" cy="56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E8D45-2934-4E4B-A5E7-010FFCDD1DB2}"/>
              </a:ext>
            </a:extLst>
          </p:cNvPr>
          <p:cNvSpPr txBox="1"/>
          <p:nvPr/>
        </p:nvSpPr>
        <p:spPr>
          <a:xfrm>
            <a:off x="318052" y="291548"/>
            <a:ext cx="404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8.1 show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9B366-3AB2-4780-BC0B-9BF48C98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874643"/>
            <a:ext cx="9554817" cy="5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8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9.Create Business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B6E71-5FC9-4A5B-B57B-A10FBC14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3" y="834887"/>
            <a:ext cx="9912627" cy="5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10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10.show Business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0375A-D7BD-4409-8648-827883B9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" y="1078173"/>
            <a:ext cx="9034817" cy="54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9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11.Edit  Business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575BC-64D2-4BA2-8FE8-900C07EC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848139"/>
            <a:ext cx="10177670" cy="565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37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12.Add Product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4E765-3894-4F65-80C2-6FE0BADA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3" y="993913"/>
            <a:ext cx="9806609" cy="550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69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13.Show  Business and product 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637CB-B541-4001-9FAE-0ACAFC8D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9" y="874643"/>
            <a:ext cx="8971721" cy="562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87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1285462" y="3244334"/>
            <a:ext cx="8931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7030A0"/>
                </a:solidFill>
              </a:rPr>
              <a:t>   </a:t>
            </a:r>
            <a:r>
              <a:rPr lang="en-GB" sz="44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side webform design</a:t>
            </a:r>
          </a:p>
        </p:txBody>
      </p:sp>
    </p:spTree>
    <p:extLst>
      <p:ext uri="{BB962C8B-B14F-4D97-AF65-F5344CB8AC3E}">
        <p14:creationId xmlns:p14="http://schemas.microsoft.com/office/powerpoint/2010/main" val="3798774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1.Home page of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1434D-09D2-4268-9B32-814A2BFE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1" y="1192696"/>
            <a:ext cx="8746434" cy="53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98675" y="1262063"/>
            <a:ext cx="8291513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:</a:t>
            </a:r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User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User Call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chat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 feedback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business profile and product.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6211" y="332778"/>
            <a:ext cx="777970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Modules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2.Show user from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219FF-552B-4CE2-BE0D-6F3D1439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39" y="1060174"/>
            <a:ext cx="9289773" cy="54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84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3.Show single user from Admin 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107DB-36C8-40CF-9E4C-A065A8902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61" y="1298713"/>
            <a:ext cx="8415129" cy="49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2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4.Show group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D7A7F-F6C5-47E1-9A16-0B49F7C5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29" y="1152939"/>
            <a:ext cx="8441635" cy="53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5.Show  page from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48BBE-E4D1-45BA-95CC-E1C3C289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7" y="1192696"/>
            <a:ext cx="9753600" cy="53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34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6.</a:t>
            </a:r>
            <a:r>
              <a:rPr lang="en-GB" dirty="0"/>
              <a:t>Show  Business  form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F8675-F5A7-42E3-94D2-B614BA5C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1205949"/>
            <a:ext cx="10376453" cy="48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3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D319-1005-4B68-99D5-45426BFE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REFERENCES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0CDE1-41B8-44AB-B890-40B7605E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Facebook </a:t>
            </a:r>
          </a:p>
          <a:p>
            <a:pPr marL="0" indent="0" algn="ctr">
              <a:buNone/>
            </a:pPr>
            <a:r>
              <a:rPr lang="en-US" dirty="0"/>
              <a:t>WhatsApp</a:t>
            </a:r>
          </a:p>
          <a:p>
            <a:pPr marL="0" indent="0" algn="ctr">
              <a:buNone/>
            </a:pPr>
            <a:r>
              <a:rPr lang="en-US" dirty="0"/>
              <a:t>Telegram</a:t>
            </a:r>
          </a:p>
          <a:p>
            <a:pPr marL="0" indent="0" algn="ctr">
              <a:buNone/>
            </a:pPr>
            <a:r>
              <a:rPr lang="en-US" dirty="0"/>
              <a:t>Google.com</a:t>
            </a:r>
          </a:p>
          <a:p>
            <a:pPr marL="0" indent="0" algn="ctr">
              <a:buNone/>
            </a:pPr>
            <a:r>
              <a:rPr lang="en-US" dirty="0"/>
              <a:t>Instagram </a:t>
            </a:r>
          </a:p>
          <a:p>
            <a:pPr marL="0" indent="0" algn="ctr">
              <a:buNone/>
            </a:pPr>
            <a:r>
              <a:rPr lang="en-US" dirty="0"/>
              <a:t>Twitter </a:t>
            </a:r>
          </a:p>
        </p:txBody>
      </p:sp>
    </p:spTree>
    <p:extLst>
      <p:ext uri="{BB962C8B-B14F-4D97-AF65-F5344CB8AC3E}">
        <p14:creationId xmlns:p14="http://schemas.microsoft.com/office/powerpoint/2010/main" val="1697407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66FD-407D-4144-8508-47DCA968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3" y="2991334"/>
            <a:ext cx="10972800" cy="1143000"/>
          </a:xfrm>
          <a:ln>
            <a:noFill/>
          </a:ln>
        </p:spPr>
        <p:txBody>
          <a:bodyPr/>
          <a:lstStyle/>
          <a:p>
            <a:r>
              <a:rPr lang="en-US" sz="9600" b="1" dirty="0">
                <a:solidFill>
                  <a:srgbClr val="00206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en-GB" sz="9600" b="1" dirty="0">
              <a:solidFill>
                <a:srgbClr val="00206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968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11375" y="1220788"/>
            <a:ext cx="8291513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:</a:t>
            </a:r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or receive message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call or voice call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feedback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business profile.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56181" y="2283190"/>
            <a:ext cx="736035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u="sng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TimeLine Chart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5F6670FE-5039-4B45-8601-9FE719597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070283"/>
              </p:ext>
            </p:extLst>
          </p:nvPr>
        </p:nvGraphicFramePr>
        <p:xfrm>
          <a:off x="1112719" y="573009"/>
          <a:ext cx="9966561" cy="5711982"/>
        </p:xfrm>
        <a:graphic>
          <a:graphicData uri="http://schemas.openxmlformats.org/drawingml/2006/table">
            <a:tbl>
              <a:tblPr firstRow="1" bandRow="1"/>
              <a:tblGrid>
                <a:gridCol w="1159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8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19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89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34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279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1776114290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602766424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1341137291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3822085425"/>
                    </a:ext>
                  </a:extLst>
                </a:gridCol>
              </a:tblGrid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Month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January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February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March 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April 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Definition</a:t>
                      </a:r>
                      <a:r>
                        <a:rPr lang="en-GB" baseline="0" dirty="0"/>
                        <a:t>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System 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Database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Page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Codding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Documentation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AF80DD8-0A9E-4822-B682-1011D8278221}"/>
              </a:ext>
            </a:extLst>
          </p:cNvPr>
          <p:cNvSpPr/>
          <p:nvPr/>
        </p:nvSpPr>
        <p:spPr>
          <a:xfrm>
            <a:off x="6095999" y="1528324"/>
            <a:ext cx="53010" cy="5022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DA2F9-D653-4BFE-9B3A-55FF62CEA607}"/>
              </a:ext>
            </a:extLst>
          </p:cNvPr>
          <p:cNvSpPr/>
          <p:nvPr/>
        </p:nvSpPr>
        <p:spPr>
          <a:xfrm>
            <a:off x="5201479" y="6521230"/>
            <a:ext cx="1895060" cy="2517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1055C-C3D7-4EA5-8FAE-4647EC20666A}"/>
              </a:ext>
            </a:extLst>
          </p:cNvPr>
          <p:cNvSpPr txBox="1"/>
          <p:nvPr/>
        </p:nvSpPr>
        <p:spPr>
          <a:xfrm>
            <a:off x="4989444" y="6425868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Current progress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5709</TotalTime>
  <Words>2353</Words>
  <Application>Microsoft Office PowerPoint</Application>
  <PresentationFormat>Widescreen</PresentationFormat>
  <Paragraphs>731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Adobe Naskh Medium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</dc:creator>
  <cp:lastModifiedBy>ADMIN</cp:lastModifiedBy>
  <cp:revision>857</cp:revision>
  <dcterms:created xsi:type="dcterms:W3CDTF">2014-09-12T02:13:59Z</dcterms:created>
  <dcterms:modified xsi:type="dcterms:W3CDTF">2021-04-19T09:58:40Z</dcterms:modified>
</cp:coreProperties>
</file>